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7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D6D9-0918-44C3-832C-9DC3493EF87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82BD-CC4F-4FD3-A77B-F02198D00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108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D6D9-0918-44C3-832C-9DC3493EF87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82BD-CC4F-4FD3-A77B-F02198D00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763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D6D9-0918-44C3-832C-9DC3493EF87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82BD-CC4F-4FD3-A77B-F02198D00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845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D6D9-0918-44C3-832C-9DC3493EF87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82BD-CC4F-4FD3-A77B-F02198D00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78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D6D9-0918-44C3-832C-9DC3493EF87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82BD-CC4F-4FD3-A77B-F02198D00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254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D6D9-0918-44C3-832C-9DC3493EF87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82BD-CC4F-4FD3-A77B-F02198D00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446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D6D9-0918-44C3-832C-9DC3493EF87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82BD-CC4F-4FD3-A77B-F02198D00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18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D6D9-0918-44C3-832C-9DC3493EF87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82BD-CC4F-4FD3-A77B-F02198D00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27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D6D9-0918-44C3-832C-9DC3493EF87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82BD-CC4F-4FD3-A77B-F02198D00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920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D6D9-0918-44C3-832C-9DC3493EF87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82BD-CC4F-4FD3-A77B-F02198D00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604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D6D9-0918-44C3-832C-9DC3493EF87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82BD-CC4F-4FD3-A77B-F02198D00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923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FD6D9-0918-44C3-832C-9DC3493EF87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882BD-CC4F-4FD3-A77B-F02198D00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577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" y="0"/>
            <a:ext cx="12163648" cy="1520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518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</cp:revision>
  <dcterms:created xsi:type="dcterms:W3CDTF">2024-08-17T07:20:18Z</dcterms:created>
  <dcterms:modified xsi:type="dcterms:W3CDTF">2024-11-16T05:17:15Z</dcterms:modified>
</cp:coreProperties>
</file>