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0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6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4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5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4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1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7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2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0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2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FD6D9-0918-44C3-832C-9DC3493EF874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82BD-CC4F-4FD3-A77B-F02198D0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7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" y="0"/>
            <a:ext cx="12163648" cy="15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1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2024-08-17T07:20:18Z</dcterms:created>
  <dcterms:modified xsi:type="dcterms:W3CDTF">2024-11-16T05:17:15Z</dcterms:modified>
</cp:coreProperties>
</file>